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4"/>
    <p:restoredTop sz="82404"/>
  </p:normalViewPr>
  <p:slideViewPr>
    <p:cSldViewPr snapToGrid="0" snapToObjects="1">
      <p:cViewPr varScale="1">
        <p:scale>
          <a:sx n="88" d="100"/>
          <a:sy n="88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862EF-0CA4-724B-8D7C-8F6851BD2C5F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BED5E-993E-D141-B805-CE050E296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uman-readabl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Data_serialization_languag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YAML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Ain't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Markup Language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uman-readable"/>
              </a:rPr>
              <a:t>human-readable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ata serialization language"/>
              </a:rPr>
              <a:t>data serialization language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BED5E-993E-D141-B805-CE050E296C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03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BED5E-993E-D141-B805-CE050E296C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29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process a code chunk using an alternate language engine, replace the </a:t>
            </a:r>
            <a:r>
              <a:rPr lang="en-US" dirty="0"/>
              <a:t>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 the start of your chunk declaration with the name of the language.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BED5E-993E-D141-B805-CE050E296C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3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BDCA-DBBC-D245-8E64-3F7459EAA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4F5AA-D47F-934D-AD84-804F2C5A9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04E6B-73D4-344D-8B02-40322B64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721B7-99C1-594E-8C0E-A0B2D5DC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E89DA-155F-324B-9689-643C7F16E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6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C7DE-AB3F-B846-BE72-E5ED2C4C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8DDE-1D41-864B-8E96-5F0AC66BB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E98D4-C925-1C4D-84F0-6FD6275D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CAC44-1B7F-7141-AC81-6F1512B8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2053-A0B9-7D4B-B8F9-6A211399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7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700D3-1848-2147-BFE9-73E4EB7D79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2A360-79E1-9B4B-B0D8-7BB74910F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4464E-2520-1840-8A36-042FF564F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5874-37CB-4040-B84F-B140655D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C1E8B-2AE5-2240-B6A5-9343BDFB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9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1F9F-B26E-4340-B4E6-7B8E9E5A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94EFA-8F6C-2C4D-82EC-E8ABBB08F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DB340-FF70-7D42-843C-C5A59207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8F3C7-5B72-D048-8362-C271D467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69595-644C-2141-85F6-2926AB9B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6B21-998A-A645-9A78-19BA9C36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89C24-3D63-8B44-AD41-746C89F4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62256-1AB7-B34E-AE6F-05D65979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BA83C-06D8-E440-9049-8FACC60A1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0CC25-5007-2D41-BA66-F6ECB94B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5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B809-05A5-FE42-9B56-53FE2A5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3983A-8586-994F-B0A0-1AA4E975E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27FB7-1E87-834E-BBB9-18DBEB43B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D9034-CBE8-D340-A542-A01F6590E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9B56F-DF05-DE42-8834-EA80D67CD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1EA95-4D99-874B-9838-E9ED13706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9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0990-7D84-F443-A0D9-DE2E169D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9C394-FCF6-2E40-BA0C-D62FD93E0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AFCDF-2366-2A47-8884-4D13D7EE6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A82C2-7D14-5349-88A6-8079E46D9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49C225-1D0F-E949-AFA1-9BFB5B15D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C9E21-03FD-BB40-9C2C-77156B44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DC9FB6-9F4C-4644-8CF7-E3BA7B29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7990A-D21C-1047-9175-FCFE3FCE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04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2B0B-C4EA-7048-BCE2-E45D8723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F51FA-60A6-B94A-AD1F-B43E61046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1BD01-ACBF-9145-A6DF-5AC9D0AF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DC89A-673E-7F47-8BA1-045CF601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3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02BA5-2651-3E4F-9394-0D4EC665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E9FDC-49EB-174D-9A9C-4F89BDAD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0D3CA-9B08-3A4B-8CDE-9A4EA26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6E28-EDAF-0E46-BE56-D4860984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5B3B-B59D-054E-82C6-62DA42AC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CCB70-0608-1749-820B-7C3520782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3411F-8333-D04C-8F5D-3A3CF564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11B6E-34A3-4B4B-B1FB-6E2DB64C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9F605-374C-D64B-BE14-2610C614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2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AE35D-D38C-BF4E-92C7-BF76526A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5DF0D9-3961-E04D-BE92-03F1810D0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2D798-E961-3143-906B-41FAEA1CD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4421D-620C-1645-A66B-2A86A083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D3C7B-D3FC-6747-8BFE-1A6870CE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03F75-2C20-2246-8144-D1AA6BBA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1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ED2C97-E9A7-0E42-BE27-6742B7D0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8C0D0-3F20-074B-92B2-3BB631C9A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E5AD-3970-D54C-A108-120F12489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58915-99ED-4445-BD9A-53A176CC100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66EDB-1DCA-4943-993A-57A775A92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1C6C8-2731-2942-85EE-0D9D03B6E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6F818-D2BD-7D40-99E1-1FCF067A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6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B44E-5FB3-AA45-8D08-2282F2DE6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9724" y="1122363"/>
            <a:ext cx="4418275" cy="2387600"/>
          </a:xfrm>
        </p:spPr>
        <p:txBody>
          <a:bodyPr anchor="ctr"/>
          <a:lstStyle/>
          <a:p>
            <a:pPr algn="r"/>
            <a:r>
              <a:rPr lang="en-US" dirty="0"/>
              <a:t>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90E10-A95D-2849-9768-7875B02D5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r"/>
            <a:r>
              <a:rPr lang="en-US" dirty="0"/>
              <a:t>A[R]C lunch session</a:t>
            </a:r>
          </a:p>
          <a:p>
            <a:pPr algn="r"/>
            <a:r>
              <a:rPr lang="en-US" i="1" dirty="0"/>
              <a:t>Jonas Bertels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EAFEE-8F94-3744-A643-C53C490B10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29" y="198782"/>
            <a:ext cx="5588275" cy="6460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EFDBB-DB5E-B443-9AB4-47EEC4144C73}"/>
              </a:ext>
            </a:extLst>
          </p:cNvPr>
          <p:cNvSpPr txBox="1"/>
          <p:nvPr/>
        </p:nvSpPr>
        <p:spPr>
          <a:xfrm>
            <a:off x="7732118" y="6543887"/>
            <a:ext cx="456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PPT based on </a:t>
            </a:r>
            <a:r>
              <a:rPr lang="en-US" dirty="0">
                <a:hlinkClick r:id="rId3"/>
              </a:rPr>
              <a:t>https://rmarkdown.rstudio.com/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5507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41423-DA5F-2C42-B7D0-665F07DC4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23A52-D364-BB47-AE87-65B961880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/>
              <a:t>What is R Markdown?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F1103-6989-DB47-87F9-061A42F4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Uses markdown:</a:t>
            </a:r>
          </a:p>
          <a:p>
            <a:r>
              <a:rPr lang="en-US" dirty="0"/>
              <a:t>Authoring framework for data science</a:t>
            </a:r>
          </a:p>
          <a:p>
            <a:r>
              <a:rPr lang="en-US" dirty="0"/>
              <a:t>Used for:</a:t>
            </a:r>
          </a:p>
          <a:p>
            <a:pPr lvl="1"/>
            <a:r>
              <a:rPr lang="en-US" dirty="0"/>
              <a:t>saving and executing code</a:t>
            </a:r>
          </a:p>
          <a:p>
            <a:pPr lvl="1"/>
            <a:r>
              <a:rPr lang="en-US" dirty="0"/>
              <a:t>generating high quality reports that can be shared with an audience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4AC84-78C7-6D46-A83D-00BB38348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885" y="2539864"/>
            <a:ext cx="506294" cy="3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2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458A-A725-7242-8ADA-949B0E73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B0A54-B416-754C-AD3C-C4E106BE4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400" cy="4351338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file</a:t>
            </a:r>
          </a:p>
          <a:p>
            <a:r>
              <a:rPr lang="en-US" dirty="0"/>
              <a:t>Notebook interface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7C6B8-83C0-0A4C-A530-6890D853F6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6917" y="1825625"/>
            <a:ext cx="8033277" cy="48701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CB9711-F83B-3F48-80F9-76FED6E64D61}"/>
              </a:ext>
            </a:extLst>
          </p:cNvPr>
          <p:cNvSpPr/>
          <p:nvPr/>
        </p:nvSpPr>
        <p:spPr>
          <a:xfrm>
            <a:off x="4353338" y="5344077"/>
            <a:ext cx="3796748" cy="4472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DEB28-42A2-4245-97AE-3452D407051A}"/>
              </a:ext>
            </a:extLst>
          </p:cNvPr>
          <p:cNvSpPr/>
          <p:nvPr/>
        </p:nvSpPr>
        <p:spPr>
          <a:xfrm>
            <a:off x="4353338" y="3038716"/>
            <a:ext cx="3796748" cy="4472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941004-6063-6540-9256-91346921F80F}"/>
              </a:ext>
            </a:extLst>
          </p:cNvPr>
          <p:cNvSpPr/>
          <p:nvPr/>
        </p:nvSpPr>
        <p:spPr>
          <a:xfrm>
            <a:off x="4353338" y="4511191"/>
            <a:ext cx="3796748" cy="4472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3496A0-BE87-F949-8E00-43F1CD07F7FB}"/>
              </a:ext>
            </a:extLst>
          </p:cNvPr>
          <p:cNvSpPr/>
          <p:nvPr/>
        </p:nvSpPr>
        <p:spPr>
          <a:xfrm>
            <a:off x="8235616" y="4511191"/>
            <a:ext cx="1869524" cy="4472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 chunks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F11905-D83A-184B-9457-C6A967A7C230}"/>
              </a:ext>
            </a:extLst>
          </p:cNvPr>
          <p:cNvSpPr/>
          <p:nvPr/>
        </p:nvSpPr>
        <p:spPr>
          <a:xfrm>
            <a:off x="8235616" y="3038716"/>
            <a:ext cx="1869524" cy="4472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 chunks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09ED78-F59D-5B48-8416-1E4A459DEBB3}"/>
              </a:ext>
            </a:extLst>
          </p:cNvPr>
          <p:cNvSpPr/>
          <p:nvPr/>
        </p:nvSpPr>
        <p:spPr>
          <a:xfrm>
            <a:off x="8235616" y="5340777"/>
            <a:ext cx="1869524" cy="4472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 chunks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0C3AB5-EFE0-1C41-B882-2445832CBC30}"/>
              </a:ext>
            </a:extLst>
          </p:cNvPr>
          <p:cNvSpPr/>
          <p:nvPr/>
        </p:nvSpPr>
        <p:spPr>
          <a:xfrm>
            <a:off x="4353338" y="3578277"/>
            <a:ext cx="3796748" cy="8613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1938D-FA1B-DA49-8CB2-81DC26EF8BBE}"/>
              </a:ext>
            </a:extLst>
          </p:cNvPr>
          <p:cNvSpPr/>
          <p:nvPr/>
        </p:nvSpPr>
        <p:spPr>
          <a:xfrm>
            <a:off x="8235616" y="3578277"/>
            <a:ext cx="1869524" cy="8613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Text and titles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C584D4-71D6-6241-BF7D-57EC98EDEB5F}"/>
              </a:ext>
            </a:extLst>
          </p:cNvPr>
          <p:cNvSpPr/>
          <p:nvPr/>
        </p:nvSpPr>
        <p:spPr>
          <a:xfrm>
            <a:off x="4353338" y="5030027"/>
            <a:ext cx="3796748" cy="2225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9A5CF9-1E33-6548-B4E9-20DB6B739404}"/>
              </a:ext>
            </a:extLst>
          </p:cNvPr>
          <p:cNvSpPr/>
          <p:nvPr/>
        </p:nvSpPr>
        <p:spPr>
          <a:xfrm>
            <a:off x="8235616" y="5030027"/>
            <a:ext cx="1869524" cy="2225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Text and titles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44F0A-66E7-264D-A4A5-ED783E2B6DA6}"/>
              </a:ext>
            </a:extLst>
          </p:cNvPr>
          <p:cNvSpPr/>
          <p:nvPr/>
        </p:nvSpPr>
        <p:spPr>
          <a:xfrm>
            <a:off x="4353338" y="2408543"/>
            <a:ext cx="3796748" cy="53787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E66AD7-DCC2-3C41-A2A2-EC646E02074C}"/>
              </a:ext>
            </a:extLst>
          </p:cNvPr>
          <p:cNvSpPr/>
          <p:nvPr/>
        </p:nvSpPr>
        <p:spPr>
          <a:xfrm>
            <a:off x="8235616" y="2408543"/>
            <a:ext cx="1869524" cy="53787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YAML metadata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145A15-3442-5749-99A8-6605214E4FE6}"/>
              </a:ext>
            </a:extLst>
          </p:cNvPr>
          <p:cNvSpPr/>
          <p:nvPr/>
        </p:nvSpPr>
        <p:spPr>
          <a:xfrm>
            <a:off x="1179866" y="3374508"/>
            <a:ext cx="1869524" cy="3645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 chunks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E6CED6-9315-E54A-9E12-726D20B5F9BB}"/>
              </a:ext>
            </a:extLst>
          </p:cNvPr>
          <p:cNvSpPr/>
          <p:nvPr/>
        </p:nvSpPr>
        <p:spPr>
          <a:xfrm>
            <a:off x="1179866" y="3881021"/>
            <a:ext cx="1869524" cy="3645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Text and titles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E5786F-6248-5447-BD52-729D0E610722}"/>
              </a:ext>
            </a:extLst>
          </p:cNvPr>
          <p:cNvSpPr/>
          <p:nvPr/>
        </p:nvSpPr>
        <p:spPr>
          <a:xfrm>
            <a:off x="1179866" y="2867995"/>
            <a:ext cx="1869524" cy="36454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YAML metadata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E0DE13-48A1-3840-A757-FB8C90DCA73F}"/>
              </a:ext>
            </a:extLst>
          </p:cNvPr>
          <p:cNvSpPr/>
          <p:nvPr/>
        </p:nvSpPr>
        <p:spPr>
          <a:xfrm>
            <a:off x="4986958" y="699568"/>
            <a:ext cx="2400300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.</a:t>
            </a:r>
            <a:r>
              <a:rPr lang="en-US" sz="3200" dirty="0" err="1"/>
              <a:t>Rmd</a:t>
            </a:r>
            <a:r>
              <a:rPr lang="en-US" sz="3200" dirty="0"/>
              <a:t>-file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36BE31B-ABD4-8940-BA79-78B49B44BAA8}"/>
              </a:ext>
            </a:extLst>
          </p:cNvPr>
          <p:cNvSpPr/>
          <p:nvPr/>
        </p:nvSpPr>
        <p:spPr>
          <a:xfrm>
            <a:off x="5825158" y="1372283"/>
            <a:ext cx="685800" cy="1126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7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2D2E-2456-8D43-B76E-E1A00894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chunks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7D4D6-7E28-1841-BDF7-01BC85F7D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94313"/>
            <a:ext cx="4707835" cy="4351338"/>
          </a:xfrm>
        </p:spPr>
        <p:txBody>
          <a:bodyPr/>
          <a:lstStyle/>
          <a:p>
            <a:r>
              <a:rPr lang="en-US" dirty="0"/>
              <a:t>the keyboard shortcut </a:t>
            </a:r>
          </a:p>
          <a:p>
            <a:pPr lvl="1"/>
            <a:r>
              <a:rPr lang="en-US" dirty="0"/>
              <a:t>Windows: </a:t>
            </a:r>
            <a:r>
              <a:rPr lang="en-US" b="1" dirty="0"/>
              <a:t>Ctrl + Alt + I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OS X: </a:t>
            </a:r>
            <a:r>
              <a:rPr lang="en-US" b="1" dirty="0" err="1"/>
              <a:t>Cmd</a:t>
            </a:r>
            <a:r>
              <a:rPr lang="en-US" b="1" dirty="0"/>
              <a:t> + Option + I</a:t>
            </a:r>
          </a:p>
          <a:p>
            <a:pPr lvl="1"/>
            <a:r>
              <a:rPr lang="en-US" b="1" dirty="0"/>
              <a:t> </a:t>
            </a:r>
          </a:p>
          <a:p>
            <a:r>
              <a:rPr lang="en-US" dirty="0"/>
              <a:t>Chunk Options</a:t>
            </a:r>
          </a:p>
          <a:p>
            <a:pPr lvl="1"/>
            <a:r>
              <a:rPr lang="en-US" dirty="0"/>
              <a:t>include = FALSE</a:t>
            </a:r>
          </a:p>
          <a:p>
            <a:pPr lvl="1"/>
            <a:r>
              <a:rPr lang="en-US" dirty="0"/>
              <a:t>echo = FALSE</a:t>
            </a:r>
          </a:p>
          <a:p>
            <a:pPr lvl="1"/>
            <a:r>
              <a:rPr lang="en-US" dirty="0"/>
              <a:t>message = FALSE</a:t>
            </a:r>
          </a:p>
          <a:p>
            <a:pPr lvl="1"/>
            <a:r>
              <a:rPr lang="en-US" dirty="0"/>
              <a:t>warning = FALSE</a:t>
            </a:r>
          </a:p>
          <a:p>
            <a:pPr lvl="1"/>
            <a:r>
              <a:rPr lang="en-US" dirty="0" err="1"/>
              <a:t>fig.cap</a:t>
            </a:r>
            <a:r>
              <a:rPr lang="en-US" dirty="0"/>
              <a:t> = "..."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12C39-11A7-C84C-B16B-C9E53B5861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90" y="1427650"/>
            <a:ext cx="8603137" cy="5221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36B745-8151-5B47-8A34-1D83C639B056}"/>
              </a:ext>
            </a:extLst>
          </p:cNvPr>
          <p:cNvSpPr/>
          <p:nvPr/>
        </p:nvSpPr>
        <p:spPr>
          <a:xfrm>
            <a:off x="4239037" y="4877386"/>
            <a:ext cx="4189346" cy="4599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B3752D-5199-FA41-BDD8-E756F82DD393}"/>
              </a:ext>
            </a:extLst>
          </p:cNvPr>
          <p:cNvSpPr/>
          <p:nvPr/>
        </p:nvSpPr>
        <p:spPr>
          <a:xfrm>
            <a:off x="4239037" y="2740616"/>
            <a:ext cx="4189346" cy="4697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3B30BA-AED4-034E-8491-8AC32D316BDB}"/>
              </a:ext>
            </a:extLst>
          </p:cNvPr>
          <p:cNvSpPr/>
          <p:nvPr/>
        </p:nvSpPr>
        <p:spPr>
          <a:xfrm>
            <a:off x="4239037" y="3306750"/>
            <a:ext cx="4189346" cy="44030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E80163-4255-7A40-A9A1-E31E2A610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59" y="3210340"/>
            <a:ext cx="471557" cy="4244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1C6909-E34B-7144-A197-090D18937E22}"/>
              </a:ext>
            </a:extLst>
          </p:cNvPr>
          <p:cNvSpPr/>
          <p:nvPr/>
        </p:nvSpPr>
        <p:spPr>
          <a:xfrm>
            <a:off x="4914900" y="571500"/>
            <a:ext cx="2400300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.</a:t>
            </a:r>
            <a:r>
              <a:rPr lang="en-US" sz="3200" dirty="0" err="1"/>
              <a:t>Rmd</a:t>
            </a:r>
            <a:r>
              <a:rPr lang="en-US" sz="3200" dirty="0"/>
              <a:t>-file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ACC65-E685-2443-BE45-695D613ED2C1}"/>
              </a:ext>
            </a:extLst>
          </p:cNvPr>
          <p:cNvSpPr/>
          <p:nvPr/>
        </p:nvSpPr>
        <p:spPr>
          <a:xfrm>
            <a:off x="9263743" y="571500"/>
            <a:ext cx="2400300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Output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5813DC3A-6665-F447-B4CE-F2037BF502CC}"/>
              </a:ext>
            </a:extLst>
          </p:cNvPr>
          <p:cNvSpPr/>
          <p:nvPr/>
        </p:nvSpPr>
        <p:spPr>
          <a:xfrm>
            <a:off x="5753100" y="1244215"/>
            <a:ext cx="685800" cy="1126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D5068B9-EBD3-774E-B440-B5AED3277E8B}"/>
              </a:ext>
            </a:extLst>
          </p:cNvPr>
          <p:cNvSpPr/>
          <p:nvPr/>
        </p:nvSpPr>
        <p:spPr>
          <a:xfrm>
            <a:off x="10120993" y="1224643"/>
            <a:ext cx="685800" cy="1126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2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B95D-43C3-ED47-9FB7-2C6ABA4C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200D-CCE7-694F-A037-F62F2C84B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87" y="1825625"/>
            <a:ext cx="3230217" cy="4351338"/>
          </a:xfrm>
        </p:spPr>
        <p:txBody>
          <a:bodyPr/>
          <a:lstStyle/>
          <a:p>
            <a:r>
              <a:rPr lang="en-US" dirty="0"/>
              <a:t>Other coding languages in the .</a:t>
            </a:r>
            <a:r>
              <a:rPr lang="en-US" dirty="0" err="1"/>
              <a:t>Rmd</a:t>
            </a:r>
            <a:r>
              <a:rPr lang="en-US" dirty="0"/>
              <a:t> file can be executed 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B9876-DE5B-0D47-BB4E-3E0A4402F3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030" y="1421295"/>
            <a:ext cx="8262799" cy="5009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CAC54-96AD-F943-8911-C1957FD824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99" y="3330161"/>
            <a:ext cx="2552700" cy="109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073043-6893-2B4A-9E96-F7E4E7E4CF98}"/>
              </a:ext>
            </a:extLst>
          </p:cNvPr>
          <p:cNvSpPr/>
          <p:nvPr/>
        </p:nvSpPr>
        <p:spPr>
          <a:xfrm>
            <a:off x="4326122" y="4001295"/>
            <a:ext cx="623249" cy="280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D6928-84C7-6B4A-93E4-099790727E86}"/>
              </a:ext>
            </a:extLst>
          </p:cNvPr>
          <p:cNvSpPr/>
          <p:nvPr/>
        </p:nvSpPr>
        <p:spPr>
          <a:xfrm>
            <a:off x="4355150" y="3193143"/>
            <a:ext cx="449080" cy="23861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3179-2340-6240-985E-8FE370F5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78FC9-15B8-F84D-AB1D-50B0F07D3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52" y="1855442"/>
            <a:ext cx="3336235" cy="4351338"/>
          </a:xfrm>
        </p:spPr>
        <p:txBody>
          <a:bodyPr>
            <a:normAutofit/>
          </a:bodyPr>
          <a:lstStyle/>
          <a:p>
            <a:r>
              <a:rPr lang="en-US" dirty="0"/>
              <a:t>Default:</a:t>
            </a:r>
          </a:p>
          <a:p>
            <a:pPr marL="457200" lvl="1" indent="0">
              <a:buNone/>
            </a:pPr>
            <a:r>
              <a:rPr lang="en-US" dirty="0"/>
              <a:t>Displayed just like in R terminal</a:t>
            </a:r>
          </a:p>
          <a:p>
            <a:r>
              <a:rPr lang="en-US" dirty="0"/>
              <a:t>Kable function</a:t>
            </a:r>
          </a:p>
          <a:p>
            <a:r>
              <a:rPr lang="en-US" dirty="0"/>
              <a:t>chunk option:</a:t>
            </a:r>
            <a:br>
              <a:rPr lang="en-US" dirty="0"/>
            </a:br>
            <a:r>
              <a:rPr lang="en-US" sz="2400" dirty="0">
                <a:latin typeface="Courier" pitchFamily="2" charset="0"/>
              </a:rPr>
              <a:t>results='</a:t>
            </a:r>
            <a:r>
              <a:rPr lang="en-US" sz="2400" dirty="0" err="1">
                <a:latin typeface="Courier" pitchFamily="2" charset="0"/>
              </a:rPr>
              <a:t>asis</a:t>
            </a:r>
            <a:r>
              <a:rPr lang="en-US" sz="2400" dirty="0">
                <a:latin typeface="Courier" pitchFamily="2" charset="0"/>
              </a:rPr>
              <a:t>’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To ensure that the raw table output isn’t processed further by </a:t>
            </a:r>
            <a:r>
              <a:rPr lang="en-US" dirty="0" err="1"/>
              <a:t>knitr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71E62-1B00-9541-A4CD-9746CE84EF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87" y="1068954"/>
            <a:ext cx="8474765" cy="51378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96BB9F-B9C1-614C-BE4C-90D047D9D04B}"/>
              </a:ext>
            </a:extLst>
          </p:cNvPr>
          <p:cNvSpPr/>
          <p:nvPr/>
        </p:nvSpPr>
        <p:spPr>
          <a:xfrm>
            <a:off x="5711054" y="3907230"/>
            <a:ext cx="477475" cy="1912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C565-029F-2648-9FBC-378182A1F782}"/>
              </a:ext>
            </a:extLst>
          </p:cNvPr>
          <p:cNvSpPr/>
          <p:nvPr/>
        </p:nvSpPr>
        <p:spPr>
          <a:xfrm>
            <a:off x="3896293" y="4190257"/>
            <a:ext cx="477475" cy="1912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3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B1F-C475-2C4D-B5D1-F37C1909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325563"/>
          </a:xfrm>
        </p:spPr>
        <p:txBody>
          <a:bodyPr/>
          <a:lstStyle/>
          <a:p>
            <a:r>
              <a:rPr lang="en-US" dirty="0"/>
              <a:t>Markdown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82683-5005-D94A-9364-0097178E5B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233" y="1222513"/>
            <a:ext cx="8708314" cy="529755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2A3739-C8CA-1146-8ACF-662DE8FD8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74650"/>
            <a:ext cx="3399183" cy="4351338"/>
          </a:xfrm>
        </p:spPr>
        <p:txBody>
          <a:bodyPr/>
          <a:lstStyle/>
          <a:p>
            <a:r>
              <a:rPr lang="en-US" dirty="0"/>
              <a:t>#, ##, ### = headers</a:t>
            </a:r>
          </a:p>
          <a:p>
            <a:r>
              <a:rPr lang="en-US" dirty="0"/>
              <a:t>- bullets</a:t>
            </a:r>
          </a:p>
          <a:p>
            <a:r>
              <a:rPr lang="en-US" dirty="0"/>
              <a:t>*italics*</a:t>
            </a:r>
          </a:p>
          <a:p>
            <a:r>
              <a:rPr lang="en-US" dirty="0"/>
              <a:t>**bold**</a:t>
            </a:r>
          </a:p>
          <a:p>
            <a:r>
              <a:rPr lang="en-US" dirty="0"/>
              <a:t>`code`</a:t>
            </a:r>
          </a:p>
          <a:p>
            <a:r>
              <a:rPr lang="en-US" dirty="0"/>
              <a:t>[links](</a:t>
            </a:r>
            <a:r>
              <a:rPr lang="en-US" dirty="0" err="1"/>
              <a:t>url</a:t>
            </a:r>
            <a:r>
              <a:rPr lang="en-US" dirty="0"/>
              <a:t>)  </a:t>
            </a:r>
          </a:p>
          <a:p>
            <a:r>
              <a:rPr lang="en-US" dirty="0"/>
              <a:t>… etc. check </a:t>
            </a:r>
            <a:r>
              <a:rPr lang="en-US" dirty="0" err="1"/>
              <a:t>rstudio</a:t>
            </a:r>
            <a:r>
              <a:rPr lang="en-US" dirty="0"/>
              <a:t> website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A3FA-3D7B-F145-A60C-51919114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5C77E-9E14-584F-B398-02491FA3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3597965" cy="5167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Default: the one stated in the output field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Pdf</a:t>
            </a:r>
          </a:p>
          <a:p>
            <a:pPr lvl="1"/>
            <a:r>
              <a:rPr lang="en-US" dirty="0" err="1"/>
              <a:t>Docx</a:t>
            </a:r>
            <a:endParaRPr lang="en-US" dirty="0"/>
          </a:p>
          <a:p>
            <a:pPr lvl="1"/>
            <a:r>
              <a:rPr lang="en-US" dirty="0"/>
              <a:t>HTML slides (can be converted to pdf with chrome)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E.g. toc =  TRUE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Table of contents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D71D7-FD05-7E49-94B2-A1439206CD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208" y="1349693"/>
            <a:ext cx="8594035" cy="5210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B7427-DCD4-E44D-A498-B8CEBCF9E6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207" y="1623994"/>
            <a:ext cx="8594035" cy="52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0C3D-1802-BE40-80CE-EF29AA76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EDF6-CEBD-7441-9EFD-C902C6D2F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Demo:</a:t>
            </a:r>
          </a:p>
          <a:p>
            <a:r>
              <a:rPr lang="en-US" dirty="0"/>
              <a:t>Notebook</a:t>
            </a:r>
          </a:p>
          <a:p>
            <a:r>
              <a:rPr lang="en-US" dirty="0"/>
              <a:t>Slide presentation</a:t>
            </a:r>
          </a:p>
          <a:p>
            <a:r>
              <a:rPr lang="en-US" dirty="0"/>
              <a:t>Dashboards</a:t>
            </a:r>
          </a:p>
          <a:p>
            <a:r>
              <a:rPr lang="en-US" dirty="0"/>
              <a:t>Interactive documents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/>
              <a:t>Hands on:</a:t>
            </a:r>
            <a:endParaRPr lang="en-US" dirty="0"/>
          </a:p>
          <a:p>
            <a:r>
              <a:rPr lang="en-US" dirty="0"/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804582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220</Words>
  <Application>Microsoft Macintosh PowerPoint</Application>
  <PresentationFormat>Widescreen</PresentationFormat>
  <Paragraphs>79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Courier</vt:lpstr>
      <vt:lpstr>Wingdings</vt:lpstr>
      <vt:lpstr>Office Theme</vt:lpstr>
      <vt:lpstr>R Markdown</vt:lpstr>
      <vt:lpstr>What is R Markdown?</vt:lpstr>
      <vt:lpstr>How it works</vt:lpstr>
      <vt:lpstr>Code chunks</vt:lpstr>
      <vt:lpstr>Code languages</vt:lpstr>
      <vt:lpstr>Tables</vt:lpstr>
      <vt:lpstr>Markdown basics</vt:lpstr>
      <vt:lpstr>Output Formats</vt:lpstr>
      <vt:lpstr>Demo and hands 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Markdown</dc:title>
  <dc:creator>Jonas Bertels</dc:creator>
  <cp:lastModifiedBy>Jonas Bertels</cp:lastModifiedBy>
  <cp:revision>23</cp:revision>
  <dcterms:created xsi:type="dcterms:W3CDTF">2018-05-28T13:12:23Z</dcterms:created>
  <dcterms:modified xsi:type="dcterms:W3CDTF">2018-06-18T14:28:06Z</dcterms:modified>
</cp:coreProperties>
</file>